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102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crudbywithoutrest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Performing Database CRUD</a:t>
            </a:r>
          </a:p>
          <a:p>
            <a:r>
              <a:rPr lang="en-US" dirty="0" smtClean="0"/>
              <a:t>operations by  using web API with out REST Framework</a:t>
            </a:r>
          </a:p>
          <a:p>
            <a:r>
              <a:rPr lang="en-US" dirty="0" smtClean="0"/>
              <a:t>Retrieve operations, Status codes and </a:t>
            </a:r>
            <a:r>
              <a:rPr lang="en-US" dirty="0" err="1" smtClean="0"/>
              <a:t>searlizers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US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Status code means response from server</a:t>
            </a:r>
          </a:p>
          <a:p>
            <a:r>
              <a:rPr lang="en-US" dirty="0" smtClean="0"/>
              <a:t>1xx-&gt;1 to 199-</a:t>
            </a:r>
            <a:r>
              <a:rPr lang="en-US" dirty="0" smtClean="0">
                <a:sym typeface="Wingdings" pitchFamily="2" charset="2"/>
              </a:rPr>
              <a:t>Information</a:t>
            </a:r>
          </a:p>
          <a:p>
            <a:r>
              <a:rPr lang="en-US" dirty="0" smtClean="0">
                <a:sym typeface="Wingdings" pitchFamily="2" charset="2"/>
              </a:rPr>
              <a:t>2xx200 to 299-successful</a:t>
            </a:r>
          </a:p>
          <a:p>
            <a:r>
              <a:rPr lang="en-US" dirty="0" smtClean="0">
                <a:sym typeface="Wingdings" pitchFamily="2" charset="2"/>
              </a:rPr>
              <a:t>3xx-300 to 399-Redirection </a:t>
            </a:r>
          </a:p>
          <a:p>
            <a:r>
              <a:rPr lang="en-US" dirty="0" smtClean="0">
                <a:sym typeface="Wingdings" pitchFamily="2" charset="2"/>
              </a:rPr>
              <a:t>4xx-400 to 499client Error (</a:t>
            </a:r>
            <a:r>
              <a:rPr lang="en-US" dirty="0" err="1" smtClean="0">
                <a:sym typeface="Wingdings" pitchFamily="2" charset="2"/>
              </a:rPr>
              <a:t>Eg:pagenot</a:t>
            </a:r>
            <a:r>
              <a:rPr lang="en-US" dirty="0" smtClean="0">
                <a:sym typeface="Wingdings" pitchFamily="2" charset="2"/>
              </a:rPr>
              <a:t> found)</a:t>
            </a:r>
          </a:p>
          <a:p>
            <a:r>
              <a:rPr lang="en-US" dirty="0" smtClean="0">
                <a:sym typeface="Wingdings" pitchFamily="2" charset="2"/>
              </a:rPr>
              <a:t>5xx-500 to 599 -Server Error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these are status codes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Redirect </a:t>
            </a:r>
            <a:br>
              <a:rPr lang="en-US" dirty="0" smtClean="0"/>
            </a:br>
            <a:r>
              <a:rPr lang="en-US" dirty="0" smtClean="0"/>
              <a:t>3xx means redirect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Test.py </a:t>
            </a:r>
            <a:br>
              <a:rPr lang="en-US" dirty="0" smtClean="0"/>
            </a:br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get response from API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am passed id from API get corresponding info from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passed id from API get corresponding info from server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US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524000" y="11430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url</a:t>
            </a:r>
            <a:r>
              <a:rPr lang="en-US" dirty="0" smtClean="0"/>
              <a:t>(</a:t>
            </a:r>
            <a:r>
              <a:rPr lang="en-US" dirty="0" err="1" smtClean="0"/>
              <a:t>r'^api</a:t>
            </a:r>
            <a:r>
              <a:rPr lang="en-US" dirty="0" smtClean="0"/>
              <a:t>/(?P&lt;id&gt;\d</a:t>
            </a:r>
            <a:r>
              <a:rPr lang="en-US" dirty="0" smtClean="0"/>
              <a:t>+)/$',</a:t>
            </a:r>
            <a:r>
              <a:rPr lang="en-US" dirty="0" err="1" smtClean="0"/>
              <a:t>views.EmployeeDetailCBV.as_view</a:t>
            </a:r>
            <a:r>
              <a:rPr lang="en-US" dirty="0" smtClean="0"/>
              <a:t>()),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test.py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1.Add </a:t>
            </a:r>
            <a:r>
              <a:rPr lang="en-US" dirty="0" err="1" smtClean="0"/>
              <a:t>testapp</a:t>
            </a:r>
            <a:r>
              <a:rPr lang="en-US" dirty="0" smtClean="0"/>
              <a:t> to setting.py</a:t>
            </a:r>
          </a:p>
          <a:p>
            <a:pPr>
              <a:buNone/>
            </a:pPr>
            <a:r>
              <a:rPr lang="en-US" dirty="0" smtClean="0"/>
              <a:t>2. </a:t>
            </a:r>
            <a:r>
              <a:rPr lang="en-US" dirty="0" err="1" smtClean="0"/>
              <a:t>Modelclas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3.Migrations</a:t>
            </a:r>
          </a:p>
          <a:p>
            <a:pPr>
              <a:buNone/>
            </a:pPr>
            <a:r>
              <a:rPr lang="en-US" dirty="0" smtClean="0"/>
              <a:t>4.admin.py</a:t>
            </a:r>
          </a:p>
          <a:p>
            <a:pPr>
              <a:buNone/>
            </a:pPr>
            <a:r>
              <a:rPr lang="en-US" dirty="0" smtClean="0"/>
              <a:t>5.superuser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request sending from API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Converting an object one form to another form is known as serialization </a:t>
            </a:r>
          </a:p>
          <a:p>
            <a:r>
              <a:rPr lang="en-US" dirty="0" smtClean="0"/>
              <a:t>Example  of serialization python </a:t>
            </a:r>
            <a:r>
              <a:rPr lang="en-US" dirty="0" err="1" smtClean="0"/>
              <a:t>dict</a:t>
            </a:r>
            <a:r>
              <a:rPr lang="en-US" dirty="0" smtClean="0"/>
              <a:t> converting into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convert one employee record python </a:t>
            </a:r>
            <a:r>
              <a:rPr lang="en-US" dirty="0" err="1" smtClean="0"/>
              <a:t>dict</a:t>
            </a:r>
            <a:r>
              <a:rPr lang="en-US" dirty="0" smtClean="0"/>
              <a:t> to </a:t>
            </a:r>
            <a:r>
              <a:rPr lang="en-US" dirty="0" err="1" smtClean="0"/>
              <a:t>json</a:t>
            </a:r>
            <a:r>
              <a:rPr lang="en-US" dirty="0" smtClean="0"/>
              <a:t> data is possible.</a:t>
            </a:r>
          </a:p>
          <a:p>
            <a:r>
              <a:rPr lang="en-US" dirty="0" smtClean="0"/>
              <a:t>For example so many employee records are there how can we convert that list records it is difficult .</a:t>
            </a:r>
          </a:p>
          <a:p>
            <a:r>
              <a:rPr lang="en-US" dirty="0" smtClean="0"/>
              <a:t>For that serializes is module there in that serialize () method is available which convert one form of objects to another form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err="1" smtClean="0"/>
              <a:t>Json_data</a:t>
            </a:r>
            <a:r>
              <a:rPr lang="en-US" dirty="0" smtClean="0"/>
              <a:t>=</a:t>
            </a:r>
            <a:r>
              <a:rPr lang="en-US" dirty="0" err="1" smtClean="0"/>
              <a:t>serializers.serialize</a:t>
            </a:r>
            <a:r>
              <a:rPr lang="en-US" dirty="0" smtClean="0"/>
              <a:t>(‘</a:t>
            </a:r>
            <a:r>
              <a:rPr lang="en-US" dirty="0" err="1" smtClean="0"/>
              <a:t>json’,qs</a:t>
            </a:r>
            <a:r>
              <a:rPr lang="en-US" dirty="0" smtClean="0"/>
              <a:t>)-</a:t>
            </a:r>
            <a:r>
              <a:rPr lang="en-US" dirty="0" smtClean="0">
                <a:sym typeface="Wingdings" pitchFamily="2" charset="2"/>
              </a:rPr>
              <a:t> total </a:t>
            </a:r>
            <a:r>
              <a:rPr lang="en-US" dirty="0" err="1" smtClean="0">
                <a:sym typeface="Wingdings" pitchFamily="2" charset="2"/>
              </a:rPr>
              <a:t>qurey</a:t>
            </a:r>
            <a:r>
              <a:rPr lang="en-US" dirty="0" smtClean="0">
                <a:sym typeface="Wingdings" pitchFamily="2" charset="2"/>
              </a:rPr>
              <a:t> set </a:t>
            </a:r>
            <a:r>
              <a:rPr lang="en-US" dirty="0" err="1" smtClean="0">
                <a:sym typeface="Wingdings" pitchFamily="2" charset="2"/>
              </a:rPr>
              <a:t>conveted</a:t>
            </a:r>
            <a:r>
              <a:rPr lang="en-US" dirty="0" smtClean="0">
                <a:sym typeface="Wingdings" pitchFamily="2" charset="2"/>
              </a:rPr>
              <a:t> into </a:t>
            </a:r>
            <a:r>
              <a:rPr lang="en-US" dirty="0" err="1" smtClean="0">
                <a:sym typeface="Wingdings" pitchFamily="2" charset="2"/>
              </a:rPr>
              <a:t>json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 only </a:t>
            </a:r>
            <a:r>
              <a:rPr lang="en-US" dirty="0" err="1" smtClean="0"/>
              <a:t>eno</a:t>
            </a:r>
            <a:r>
              <a:rPr lang="en-US" dirty="0" smtClean="0"/>
              <a:t> and </a:t>
            </a:r>
            <a:r>
              <a:rPr lang="en-US" dirty="0" err="1" smtClean="0"/>
              <a:t>ename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https://drive.google.com/open?id=10bZWePzx-A6t9RPkcOOVm1IPXel-TX3R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Models.py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Admin.py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superuser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data manually	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Retrieve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dirty="0" smtClean="0"/>
              <a:t>Ways of getting data</a:t>
            </a:r>
          </a:p>
          <a:p>
            <a:pPr marL="514350" indent="-514350">
              <a:buAutoNum type="arabicPeriod"/>
            </a:pPr>
            <a:r>
              <a:rPr lang="en-US" dirty="0" smtClean="0"/>
              <a:t>Get a particular record based on matched id</a:t>
            </a:r>
          </a:p>
          <a:p>
            <a:pPr marL="514350" indent="-514350">
              <a:buNone/>
            </a:pPr>
            <a:r>
              <a:rPr lang="en-US" dirty="0" smtClean="0"/>
              <a:t>Or</a:t>
            </a:r>
          </a:p>
          <a:p>
            <a:pPr marL="514350" indent="-514350">
              <a:buNone/>
            </a:pPr>
            <a:r>
              <a:rPr lang="en-US" dirty="0" smtClean="0"/>
              <a:t>2.Get all records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262</Words>
  <Application>Microsoft Office PowerPoint</Application>
  <PresentationFormat>On-screen Show (4:3)</PresentationFormat>
  <Paragraphs>52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crudbywithoutrest</vt:lpstr>
      <vt:lpstr>Slide 2</vt:lpstr>
      <vt:lpstr>Models.py</vt:lpstr>
      <vt:lpstr>migrations</vt:lpstr>
      <vt:lpstr>Admin.py</vt:lpstr>
      <vt:lpstr>superuser</vt:lpstr>
      <vt:lpstr>Slide 7</vt:lpstr>
      <vt:lpstr>Insert data manually </vt:lpstr>
      <vt:lpstr>Performing Retrieve operation</vt:lpstr>
      <vt:lpstr>Views.py</vt:lpstr>
      <vt:lpstr>Urls.py</vt:lpstr>
      <vt:lpstr>Status codes</vt:lpstr>
      <vt:lpstr>Slide 13</vt:lpstr>
      <vt:lpstr>Redirect  3xx means redirect</vt:lpstr>
      <vt:lpstr>Test.py  API</vt:lpstr>
      <vt:lpstr>Sending get response from API</vt:lpstr>
      <vt:lpstr>I am passed id from API get corresponding info from server</vt:lpstr>
      <vt:lpstr>Urls.py</vt:lpstr>
      <vt:lpstr>Api test.py</vt:lpstr>
      <vt:lpstr>Slide 20</vt:lpstr>
      <vt:lpstr>API request sending from API</vt:lpstr>
      <vt:lpstr>serialization</vt:lpstr>
      <vt:lpstr>Slide 23</vt:lpstr>
      <vt:lpstr>Views.py</vt:lpstr>
      <vt:lpstr>API</vt:lpstr>
      <vt:lpstr>Slide 26</vt:lpstr>
      <vt:lpstr>I want only eno and ename</vt:lpstr>
      <vt:lpstr>Slide 28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ashok gavvala</dc:creator>
  <cp:lastModifiedBy>ashok gavvala</cp:lastModifiedBy>
  <cp:revision>29</cp:revision>
  <dcterms:created xsi:type="dcterms:W3CDTF">2006-08-16T00:00:00Z</dcterms:created>
  <dcterms:modified xsi:type="dcterms:W3CDTF">2019-06-03T10:01:26Z</dcterms:modified>
</cp:coreProperties>
</file>